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4A44F-CB85-0A9B-8C80-CB5D729C7E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327E3-FE69-6A45-7C9C-797EBD820A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D0300-CB4D-BA69-6891-BEF5AB533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5CBB1-18AE-3F74-6A85-0D80E014B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FCB72-A2EF-A4C7-AE9B-6808DC31A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8398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41427-31D1-DC6A-8115-AAE8CFA08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98E88C-1715-944A-4FA0-8199713714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CA361-BF26-E8C1-14C0-949B31FF4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07CFC-478E-939F-609B-B1FBE3C41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EEB52-FB11-2BE4-5F4C-FB6850BB8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15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1EAA5F-B8BC-F7D5-1DDD-588B663187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ADBDD7-0B4E-20C0-876C-BF770F66D7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BBE3B-D401-0A6F-F895-71A2C85BE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3EEF4-7D45-1784-7B0D-2E158166E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66232-0C39-AB3C-2D04-EEC437770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5464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94281-6A9A-1396-67C5-509B654E0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B2F13-3C7E-1A66-89A7-6D5F33918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7E7FFE-A096-5BCB-39C2-C6B2E7E47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7E967-C37A-12C5-36AA-4F885A158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C023E-743D-E4DC-4286-D577D452F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7174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4686C-CB95-58AB-739A-4C70F7CB0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D15CE8-51D5-1617-AB96-351A14CC9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0A83A-F6D1-6F7E-3FFE-350B3B0DF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D6EB9-BEAA-5876-AA69-A93BCAE21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85B6E-9A64-00CA-4E09-697389063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46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89D62-625D-73F2-100C-521D661A0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8725D-7243-D394-8F5B-8DC957F3D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7AA3D-C0AC-AF27-052B-8737DDF109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3F8840-F8D0-B441-CFA3-418037DEC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78AA75-98FB-8707-BA1E-213E58974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A38361-D799-8288-221D-81187831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5215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AFC61-8EB9-5040-F592-49FDE0110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43B50-7C0C-AF98-709E-6B4A7F194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B1549E-3CB4-31DD-7651-365DDF2D2D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351A1A-12EA-189F-047E-FFC3E91C79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C60732-C220-0F1E-4D6C-A2C13FCA5E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A481A3-68AB-4A13-5242-01D7CABB7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543E7E-8F55-9BAF-43A3-B0E6CFFB0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8215CA-014A-C392-AB10-D4246774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1866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DFDDC-85E8-ED85-BED0-2F164BAD7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D1A4B6-99EE-B082-42F8-E43578387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CC7EBF-903C-4F58-0743-458A6A4FE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3C8106-D87B-F6F9-3898-FE39B12DC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971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FC6036-6786-658B-AE00-2F358A576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11C8A5-99F3-06C9-2D8E-4D3C185EA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F76ACF-45F2-8D75-49F7-5C357BF8D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7774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70436-EDD8-B89F-5292-677277F05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FFA0D-A923-1C2B-1446-B22F21D27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2982E-8FD7-B78D-A356-B21734FA03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4591D-200D-8FAE-044E-D33BD8235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B8261-86B2-AFBA-0C21-85B387125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B6E62-9EDD-43FA-E174-9A27AAA21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5635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9C928-2700-B257-84FA-56AA118E7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D2460-5584-4941-23BF-275F0D9668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0896E0-7E2A-3BA1-2A6D-6666B68B6C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3CA800-84D3-7120-6C8C-F8FCFF995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98CE9E-0A29-A181-C698-47924FCE5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15853-C31E-84A6-78B8-E5E0682DB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3420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637912-2A40-03F6-078D-2EE961B87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F51D27-6A6E-6024-7DCC-6EF132161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0F387-C385-20FC-ACCE-65F7FBB083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F0626-D217-4E02-AB65-94FFF4B67C5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B76F5-0A83-E88C-09DC-CDB14B07E4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98AA7-49EF-AC64-80DF-8EE2BC65B4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A2176-E64C-4922-AB04-875A2CB2D3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923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09826-B14E-43D1-C043-DF8C993EB9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Jenkins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10A68E-2F31-E71A-8A13-789C66CE19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6208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F957EA-00BC-E5F0-491D-06EEBB0DA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7674"/>
            <a:ext cx="12192000" cy="582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940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4CE3FB-DA46-10E0-FF43-F60DB339D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2876"/>
            <a:ext cx="12192000" cy="563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262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84FE38-228C-5FE1-B222-143786E26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8353"/>
            <a:ext cx="12192000" cy="566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494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838461-8A63-0C43-359B-34E314953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43"/>
            <a:ext cx="12192000" cy="657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762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8B59B2-C7CB-0CA3-470A-C96C6CB09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3887"/>
            <a:ext cx="12192000" cy="5490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765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452811-0328-E93E-50E8-893512B17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6300"/>
            <a:ext cx="12192000" cy="598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175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D2DA95-4870-7348-A8FA-E2157659C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9000"/>
            <a:ext cx="12192000" cy="5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380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A97334-A6D2-208E-ACEE-8D889503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0653"/>
            <a:ext cx="12192000" cy="5716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382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828B41-7829-CEBA-DF63-01FAD021A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1690"/>
            <a:ext cx="12192000" cy="597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675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</Words>
  <Application>Microsoft Office PowerPoint</Application>
  <PresentationFormat>Widescreen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Jenkins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Logeshwari Radhakrishnan</dc:creator>
  <cp:lastModifiedBy>Logeshwari Radhakrishnan</cp:lastModifiedBy>
  <cp:revision>2</cp:revision>
  <dcterms:created xsi:type="dcterms:W3CDTF">2024-04-17T03:49:40Z</dcterms:created>
  <dcterms:modified xsi:type="dcterms:W3CDTF">2024-04-17T04:06:50Z</dcterms:modified>
</cp:coreProperties>
</file>

<file path=docProps/thumbnail.jpeg>
</file>